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511" r:id="rId2"/>
    <p:sldId id="529" r:id="rId3"/>
    <p:sldId id="532" r:id="rId4"/>
    <p:sldId id="534" r:id="rId5"/>
    <p:sldId id="535" r:id="rId6"/>
    <p:sldId id="536" r:id="rId7"/>
    <p:sldId id="537" r:id="rId8"/>
    <p:sldId id="538" r:id="rId9"/>
    <p:sldId id="539" r:id="rId10"/>
    <p:sldId id="540" r:id="rId11"/>
    <p:sldId id="541" r:id="rId12"/>
    <p:sldId id="543" r:id="rId13"/>
    <p:sldId id="544" r:id="rId14"/>
    <p:sldId id="545" r:id="rId15"/>
    <p:sldId id="546" r:id="rId16"/>
    <p:sldId id="548" r:id="rId17"/>
    <p:sldId id="549" r:id="rId18"/>
    <p:sldId id="551" r:id="rId19"/>
    <p:sldId id="552" r:id="rId20"/>
    <p:sldId id="553" r:id="rId21"/>
    <p:sldId id="554" r:id="rId22"/>
    <p:sldId id="555" r:id="rId23"/>
  </p:sldIdLst>
  <p:sldSz cx="9144000" cy="5143500" type="screen16x9"/>
  <p:notesSz cx="6797675" cy="987266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3110" userDrawn="1">
          <p15:clr>
            <a:srgbClr val="A4A3A4"/>
          </p15:clr>
        </p15:guide>
        <p15:guide id="2" pos="214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5282B"/>
    <a:srgbClr val="820000"/>
    <a:srgbClr val="00B0CA"/>
    <a:srgbClr val="5E2750"/>
    <a:srgbClr val="EB9700"/>
    <a:srgbClr val="FECB00"/>
    <a:srgbClr val="A8B400"/>
    <a:srgbClr val="007C92"/>
    <a:srgbClr val="9C2AA0"/>
    <a:srgbClr val="5457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38" autoAdjust="0"/>
    <p:restoredTop sz="92386" autoAdjust="0"/>
  </p:normalViewPr>
  <p:slideViewPr>
    <p:cSldViewPr snapToGrid="0" snapToObjects="1" showGuides="1">
      <p:cViewPr varScale="1">
        <p:scale>
          <a:sx n="400" d="100"/>
          <a:sy n="400" d="100"/>
        </p:scale>
        <p:origin x="1720" y="70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notesViewPr>
    <p:cSldViewPr snapToGrid="0" showGuides="1">
      <p:cViewPr varScale="1">
        <p:scale>
          <a:sx n="75" d="100"/>
          <a:sy n="75" d="100"/>
        </p:scale>
        <p:origin x="2448" y="72"/>
      </p:cViewPr>
      <p:guideLst>
        <p:guide orient="horz" pos="3110"/>
        <p:guide pos="214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>
              <a:latin typeface="Vodafone Rg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584B7D-F332-42E4-B349-DEDC589F1ADB}" type="datetimeFigureOut">
              <a:rPr lang="en-GB" smtClean="0">
                <a:latin typeface="Vodafone Rg" pitchFamily="34" charset="0"/>
              </a:rPr>
              <a:pPr/>
              <a:t>16/06/2022</a:t>
            </a:fld>
            <a:endParaRPr lang="en-GB" dirty="0">
              <a:latin typeface="Vodafone Rg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377317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>
              <a:latin typeface="Vodafone Rg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377317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1C1BE2-1563-4C9C-8E4A-C427D52BD2E1}" type="slidenum">
              <a:rPr lang="en-GB" smtClean="0">
                <a:latin typeface="Vodafone Rg" pitchFamily="34" charset="0"/>
              </a:rPr>
              <a:pPr/>
              <a:t>‹#›</a:t>
            </a:fld>
            <a:endParaRPr lang="en-GB" dirty="0">
              <a:latin typeface="Vodafone Rg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07412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Vodafone Rg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Vodafone Rg" pitchFamily="34" charset="0"/>
              </a:defRPr>
            </a:lvl1pPr>
          </a:lstStyle>
          <a:p>
            <a:fld id="{53ACD7AC-7E6F-4F59-A8AC-F454A6DBBD3A}" type="datetimeFigureOut">
              <a:rPr lang="en-GB" smtClean="0"/>
              <a:pPr/>
              <a:t>16/06/2022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07950" y="739775"/>
            <a:ext cx="6581775" cy="37020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689516"/>
            <a:ext cx="5438140" cy="444269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377319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Vodafone Rg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377319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Vodafone Rg" pitchFamily="34" charset="0"/>
              </a:defRPr>
            </a:lvl1pPr>
          </a:lstStyle>
          <a:p>
            <a:fld id="{2B3E1866-6ABF-4414-AFB5-B91146A1FA19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080011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Vodafone Rg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Vodafone Rg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Vodafone Rg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Vodafone Rg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Vodafone Rg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0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2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3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4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03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92AA381-0EC2-ABFC-CCBF-5EF61A9DD09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0824" y="3491969"/>
            <a:ext cx="3696059" cy="721268"/>
          </a:xfrm>
        </p:spPr>
        <p:txBody>
          <a:bodyPr anchor="t" anchorCtr="0">
            <a:noAutofit/>
          </a:bodyPr>
          <a:lstStyle>
            <a:lvl1pPr algn="l">
              <a:lnSpc>
                <a:spcPct val="85000"/>
              </a:lnSpc>
              <a:defRPr sz="26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0824" y="4089551"/>
            <a:ext cx="2087880" cy="682887"/>
          </a:xfrm>
        </p:spPr>
        <p:txBody>
          <a:bodyPr anchor="b" anchorCtr="0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600">
                <a:solidFill>
                  <a:schemeClr val="bg1"/>
                </a:solidFill>
                <a:latin typeface="Vodafone Lt" panose="020B060604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Insert Confidentiality Level in slide footer </a:t>
            </a:r>
          </a:p>
        </p:txBody>
      </p:sp>
    </p:spTree>
    <p:extLst>
      <p:ext uri="{BB962C8B-B14F-4D97-AF65-F5344CB8AC3E}">
        <p14:creationId xmlns:p14="http://schemas.microsoft.com/office/powerpoint/2010/main" val="35716827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5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97D6856-E1EE-D36D-0CE2-7ED33229D65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0824" y="285207"/>
            <a:ext cx="3849014" cy="721268"/>
          </a:xfrm>
        </p:spPr>
        <p:txBody>
          <a:bodyPr anchor="t" anchorCtr="0">
            <a:noAutofit/>
          </a:bodyPr>
          <a:lstStyle>
            <a:lvl1pPr algn="l">
              <a:lnSpc>
                <a:spcPct val="85000"/>
              </a:lnSpc>
              <a:defRPr sz="26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0825" y="1184426"/>
            <a:ext cx="2087880" cy="682887"/>
          </a:xfrm>
        </p:spPr>
        <p:txBody>
          <a:bodyPr anchor="t" anchorCtr="0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600">
                <a:solidFill>
                  <a:schemeClr val="bg1"/>
                </a:solidFill>
                <a:latin typeface="Vodafone Lt" panose="020B060604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Insert Confidentiality Level in slide footer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0D39B86-6FC0-A150-B851-CBC5E39E0D3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3057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6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97D6856-E1EE-D36D-0CE2-7ED33229D65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0824" y="285207"/>
            <a:ext cx="3539780" cy="721268"/>
          </a:xfrm>
        </p:spPr>
        <p:txBody>
          <a:bodyPr anchor="t" anchorCtr="0">
            <a:noAutofit/>
          </a:bodyPr>
          <a:lstStyle>
            <a:lvl1pPr algn="l">
              <a:lnSpc>
                <a:spcPct val="85000"/>
              </a:lnSpc>
              <a:defRPr sz="26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0825" y="1184426"/>
            <a:ext cx="2087880" cy="682887"/>
          </a:xfrm>
        </p:spPr>
        <p:txBody>
          <a:bodyPr anchor="t" anchorCtr="0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600">
                <a:solidFill>
                  <a:schemeClr val="bg1"/>
                </a:solidFill>
                <a:latin typeface="Vodafone Lt" panose="020B060604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Insert Confidentiality Level in slide footer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0D39B86-6FC0-A150-B851-CBC5E39E0D3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5212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8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97D6856-E1EE-D36D-0CE2-7ED33229D65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0824" y="285207"/>
            <a:ext cx="4025244" cy="721268"/>
          </a:xfrm>
        </p:spPr>
        <p:txBody>
          <a:bodyPr anchor="t" anchorCtr="0">
            <a:noAutofit/>
          </a:bodyPr>
          <a:lstStyle>
            <a:lvl1pPr algn="l">
              <a:lnSpc>
                <a:spcPct val="85000"/>
              </a:lnSpc>
              <a:defRPr sz="26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0825" y="1184426"/>
            <a:ext cx="2087880" cy="682887"/>
          </a:xfrm>
        </p:spPr>
        <p:txBody>
          <a:bodyPr anchor="t" anchorCtr="0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600">
                <a:solidFill>
                  <a:schemeClr val="bg1"/>
                </a:solidFill>
                <a:latin typeface="Vodafone Lt" panose="020B060604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Insert Confidentiality Level in slide footer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0D39B86-6FC0-A150-B851-CBC5E39E0D3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3061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9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97D6856-E1EE-D36D-0CE2-7ED33229D65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0824" y="285207"/>
            <a:ext cx="4025244" cy="721268"/>
          </a:xfrm>
        </p:spPr>
        <p:txBody>
          <a:bodyPr anchor="t" anchorCtr="0">
            <a:noAutofit/>
          </a:bodyPr>
          <a:lstStyle>
            <a:lvl1pPr algn="l">
              <a:lnSpc>
                <a:spcPct val="85000"/>
              </a:lnSpc>
              <a:defRPr sz="26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0825" y="1184426"/>
            <a:ext cx="2087880" cy="682887"/>
          </a:xfrm>
        </p:spPr>
        <p:txBody>
          <a:bodyPr anchor="t" anchorCtr="0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600">
                <a:solidFill>
                  <a:schemeClr val="bg1"/>
                </a:solidFill>
                <a:latin typeface="Vodafone Lt" panose="020B060604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Insert Confidentiality Level in slide footer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0D39B86-6FC0-A150-B851-CBC5E39E0D3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7076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20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97D6856-E1EE-D36D-0CE2-7ED33229D65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0824" y="285207"/>
            <a:ext cx="4025244" cy="721268"/>
          </a:xfrm>
        </p:spPr>
        <p:txBody>
          <a:bodyPr anchor="t" anchorCtr="0">
            <a:noAutofit/>
          </a:bodyPr>
          <a:lstStyle>
            <a:lvl1pPr algn="l">
              <a:lnSpc>
                <a:spcPct val="85000"/>
              </a:lnSpc>
              <a:defRPr sz="26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0825" y="1184426"/>
            <a:ext cx="2087880" cy="682887"/>
          </a:xfrm>
        </p:spPr>
        <p:txBody>
          <a:bodyPr anchor="t" anchorCtr="0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600">
                <a:solidFill>
                  <a:schemeClr val="bg1"/>
                </a:solidFill>
                <a:latin typeface="Vodafone Lt" panose="020B060604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Insert Confidentiality Level in slide footer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0D39B86-6FC0-A150-B851-CBC5E39E0D3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4810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21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4EAA0AA-2015-EC44-70E9-E107F2C120B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0824" y="3491969"/>
            <a:ext cx="3160719" cy="721268"/>
          </a:xfrm>
        </p:spPr>
        <p:txBody>
          <a:bodyPr anchor="t" anchorCtr="0">
            <a:noAutofit/>
          </a:bodyPr>
          <a:lstStyle>
            <a:lvl1pPr algn="l">
              <a:lnSpc>
                <a:spcPct val="85000"/>
              </a:lnSpc>
              <a:defRPr sz="26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0824" y="4089551"/>
            <a:ext cx="2087880" cy="682887"/>
          </a:xfrm>
        </p:spPr>
        <p:txBody>
          <a:bodyPr anchor="b" anchorCtr="0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600">
                <a:solidFill>
                  <a:schemeClr val="bg1"/>
                </a:solidFill>
                <a:latin typeface="Vodafone Lt" panose="020B060604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Insert Confidentiality Level in slide footer </a:t>
            </a:r>
          </a:p>
        </p:txBody>
      </p:sp>
    </p:spTree>
    <p:extLst>
      <p:ext uri="{BB962C8B-B14F-4D97-AF65-F5344CB8AC3E}">
        <p14:creationId xmlns:p14="http://schemas.microsoft.com/office/powerpoint/2010/main" val="14145456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23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97D6856-E1EE-D36D-0CE2-7ED33229D65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0824" y="285207"/>
            <a:ext cx="4025244" cy="721268"/>
          </a:xfrm>
        </p:spPr>
        <p:txBody>
          <a:bodyPr anchor="t" anchorCtr="0">
            <a:noAutofit/>
          </a:bodyPr>
          <a:lstStyle>
            <a:lvl1pPr algn="l">
              <a:lnSpc>
                <a:spcPct val="85000"/>
              </a:lnSpc>
              <a:defRPr sz="26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0825" y="1184426"/>
            <a:ext cx="2087880" cy="682887"/>
          </a:xfrm>
        </p:spPr>
        <p:txBody>
          <a:bodyPr anchor="t" anchorCtr="0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600">
                <a:solidFill>
                  <a:schemeClr val="bg1"/>
                </a:solidFill>
                <a:latin typeface="Vodafone Lt" panose="020B060604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Insert Confidentiality Level in slide footer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0D39B86-6FC0-A150-B851-CBC5E39E0D3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4985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24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97D6856-E1EE-D36D-0CE2-7ED33229D65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0824" y="285207"/>
            <a:ext cx="4025244" cy="721268"/>
          </a:xfrm>
        </p:spPr>
        <p:txBody>
          <a:bodyPr anchor="t" anchorCtr="0">
            <a:noAutofit/>
          </a:bodyPr>
          <a:lstStyle>
            <a:lvl1pPr algn="l">
              <a:lnSpc>
                <a:spcPct val="85000"/>
              </a:lnSpc>
              <a:defRPr sz="26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0825" y="1184426"/>
            <a:ext cx="2087880" cy="682887"/>
          </a:xfrm>
        </p:spPr>
        <p:txBody>
          <a:bodyPr anchor="t" anchorCtr="0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600">
                <a:solidFill>
                  <a:schemeClr val="bg1"/>
                </a:solidFill>
                <a:latin typeface="Vodafone Lt" panose="020B060604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Insert Confidentiality Level in slide footer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0D39B86-6FC0-A150-B851-CBC5E39E0D3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95604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26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97D6856-E1EE-D36D-0CE2-7ED33229D65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0824" y="285207"/>
            <a:ext cx="4025244" cy="721268"/>
          </a:xfrm>
        </p:spPr>
        <p:txBody>
          <a:bodyPr anchor="t" anchorCtr="0">
            <a:noAutofit/>
          </a:bodyPr>
          <a:lstStyle>
            <a:lvl1pPr algn="l">
              <a:lnSpc>
                <a:spcPct val="85000"/>
              </a:lnSpc>
              <a:defRPr sz="26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0825" y="1184426"/>
            <a:ext cx="2087880" cy="682887"/>
          </a:xfrm>
        </p:spPr>
        <p:txBody>
          <a:bodyPr anchor="t" anchorCtr="0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600">
                <a:solidFill>
                  <a:schemeClr val="bg1"/>
                </a:solidFill>
                <a:latin typeface="Vodafone Lt" panose="020B060604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Insert Confidentiality Level in slide footer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2FC2818-E8C2-0A1B-6CD8-12531473E43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62588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27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97D6856-E1EE-D36D-0CE2-7ED33229D65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0824" y="285207"/>
            <a:ext cx="4025244" cy="721268"/>
          </a:xfrm>
        </p:spPr>
        <p:txBody>
          <a:bodyPr anchor="t" anchorCtr="0">
            <a:noAutofit/>
          </a:bodyPr>
          <a:lstStyle>
            <a:lvl1pPr algn="l">
              <a:lnSpc>
                <a:spcPct val="85000"/>
              </a:lnSpc>
              <a:defRPr sz="26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0825" y="1184426"/>
            <a:ext cx="2087880" cy="682887"/>
          </a:xfrm>
        </p:spPr>
        <p:txBody>
          <a:bodyPr anchor="t" anchorCtr="0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600">
                <a:solidFill>
                  <a:schemeClr val="bg1"/>
                </a:solidFill>
                <a:latin typeface="Vodafone Lt" panose="020B060604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Insert Confidentiality Level in slide footer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2FC2818-E8C2-0A1B-6CD8-12531473E43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9000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04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4EAA0AA-2015-EC44-70E9-E107F2C120B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0824" y="3491969"/>
            <a:ext cx="3443352" cy="721268"/>
          </a:xfrm>
        </p:spPr>
        <p:txBody>
          <a:bodyPr anchor="t" anchorCtr="0">
            <a:noAutofit/>
          </a:bodyPr>
          <a:lstStyle>
            <a:lvl1pPr algn="l">
              <a:lnSpc>
                <a:spcPct val="85000"/>
              </a:lnSpc>
              <a:defRPr sz="26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0824" y="4089551"/>
            <a:ext cx="2087880" cy="682887"/>
          </a:xfrm>
        </p:spPr>
        <p:txBody>
          <a:bodyPr anchor="b" anchorCtr="0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600">
                <a:solidFill>
                  <a:schemeClr val="bg1"/>
                </a:solidFill>
                <a:latin typeface="Vodafone Lt" panose="020B060604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Insert Confidentiality Level in slide footer </a:t>
            </a:r>
          </a:p>
        </p:txBody>
      </p:sp>
    </p:spTree>
    <p:extLst>
      <p:ext uri="{BB962C8B-B14F-4D97-AF65-F5344CB8AC3E}">
        <p14:creationId xmlns:p14="http://schemas.microsoft.com/office/powerpoint/2010/main" val="32820686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28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97D6856-E1EE-D36D-0CE2-7ED33229D65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0824" y="285207"/>
            <a:ext cx="3785836" cy="721268"/>
          </a:xfrm>
        </p:spPr>
        <p:txBody>
          <a:bodyPr anchor="t" anchorCtr="0">
            <a:noAutofit/>
          </a:bodyPr>
          <a:lstStyle>
            <a:lvl1pPr algn="l">
              <a:lnSpc>
                <a:spcPct val="85000"/>
              </a:lnSpc>
              <a:defRPr sz="26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0825" y="1184426"/>
            <a:ext cx="2087880" cy="682887"/>
          </a:xfrm>
        </p:spPr>
        <p:txBody>
          <a:bodyPr anchor="t" anchorCtr="0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600">
                <a:solidFill>
                  <a:schemeClr val="bg1"/>
                </a:solidFill>
                <a:latin typeface="Vodafone Lt" panose="020B060604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Insert Confidentiality Level in slide footer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2FC2818-E8C2-0A1B-6CD8-12531473E43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593928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29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97D6856-E1EE-D36D-0CE2-7ED33229D65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0824" y="285207"/>
            <a:ext cx="3509854" cy="721268"/>
          </a:xfrm>
        </p:spPr>
        <p:txBody>
          <a:bodyPr anchor="t" anchorCtr="0">
            <a:noAutofit/>
          </a:bodyPr>
          <a:lstStyle>
            <a:lvl1pPr algn="l">
              <a:lnSpc>
                <a:spcPct val="85000"/>
              </a:lnSpc>
              <a:defRPr sz="26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0825" y="1184426"/>
            <a:ext cx="2087880" cy="682887"/>
          </a:xfrm>
        </p:spPr>
        <p:txBody>
          <a:bodyPr anchor="t" anchorCtr="0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600">
                <a:solidFill>
                  <a:schemeClr val="bg1"/>
                </a:solidFill>
                <a:latin typeface="Vodafone Lt" panose="020B060604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Insert Confidentiality Level in slide footer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2FC2818-E8C2-0A1B-6CD8-12531473E43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20354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30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97D6856-E1EE-D36D-0CE2-7ED33229D65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0824" y="285207"/>
            <a:ext cx="3912190" cy="721268"/>
          </a:xfrm>
        </p:spPr>
        <p:txBody>
          <a:bodyPr anchor="t" anchorCtr="0">
            <a:noAutofit/>
          </a:bodyPr>
          <a:lstStyle>
            <a:lvl1pPr algn="l">
              <a:lnSpc>
                <a:spcPct val="85000"/>
              </a:lnSpc>
              <a:defRPr sz="26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0825" y="1184426"/>
            <a:ext cx="2087880" cy="682887"/>
          </a:xfrm>
        </p:spPr>
        <p:txBody>
          <a:bodyPr anchor="t" anchorCtr="0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600">
                <a:solidFill>
                  <a:schemeClr val="bg1"/>
                </a:solidFill>
                <a:latin typeface="Vodafone Lt" panose="020B060604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Insert Confidentiality Level in slide footer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2FC2818-E8C2-0A1B-6CD8-12531473E43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096056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GRAD NUMBERED">
    <p:bg>
      <p:bgPr>
        <a:gradFill flip="none" rotWithShape="1">
          <a:gsLst>
            <a:gs pos="20000">
              <a:srgbClr val="820000"/>
            </a:gs>
            <a:gs pos="100000">
              <a:schemeClr val="accent1"/>
            </a:gs>
          </a:gsLst>
          <a:lin ang="198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1818" y="270834"/>
            <a:ext cx="4428132" cy="986466"/>
          </a:xfrm>
        </p:spPr>
        <p:txBody>
          <a:bodyPr anchor="t" anchorCtr="0">
            <a:noAutofit/>
          </a:bodyPr>
          <a:lstStyle>
            <a:lvl1pPr>
              <a:lnSpc>
                <a:spcPct val="85000"/>
              </a:lnSpc>
              <a:defRPr sz="3600" b="1" cap="none" baseline="0">
                <a:solidFill>
                  <a:schemeClr val="bg1"/>
                </a:solidFill>
                <a:latin typeface="Vodafone Rg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Insert Confidentiality Level in slide footer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7038E09-3872-BD4D-8339-0283C2F5BB7F}" type="datetime4">
              <a:rPr lang="en-GB" smtClean="0"/>
              <a:t>16 June 2022</a:t>
            </a:fld>
            <a:endParaRPr lang="en-GB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251818" y="2817084"/>
            <a:ext cx="4113477" cy="1895015"/>
          </a:xfrm>
        </p:spPr>
        <p:txBody>
          <a:bodyPr/>
          <a:lstStyle>
            <a:lvl1pPr marL="127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3500" b="1" kern="1200" spc="-400" baseline="0" dirty="0">
                <a:ln w="19050">
                  <a:solidFill>
                    <a:schemeClr val="bg1"/>
                  </a:solidFill>
                </a:ln>
                <a:noFill/>
                <a:latin typeface="Vodafone Rg"/>
                <a:ea typeface="+mn-ea"/>
                <a:cs typeface="Vodafone Rg"/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73684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GREY NUMBERED">
    <p:bg>
      <p:bgPr>
        <a:solidFill>
          <a:srgbClr val="2528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1818" y="270834"/>
            <a:ext cx="4428132" cy="986466"/>
          </a:xfrm>
        </p:spPr>
        <p:txBody>
          <a:bodyPr anchor="t" anchorCtr="0">
            <a:noAutofit/>
          </a:bodyPr>
          <a:lstStyle>
            <a:lvl1pPr>
              <a:lnSpc>
                <a:spcPct val="85000"/>
              </a:lnSpc>
              <a:defRPr sz="3600" b="1" cap="none" baseline="0">
                <a:solidFill>
                  <a:schemeClr val="bg1"/>
                </a:solidFill>
                <a:latin typeface="Vodafone Rg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Insert Confidentiality Level in slide footer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25B3401-932C-0F41-B328-1E2E01655F7D}" type="datetime4">
              <a:rPr lang="en-GB" smtClean="0"/>
              <a:t>16 June 2022</a:t>
            </a:fld>
            <a:endParaRPr lang="en-GB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251818" y="2817084"/>
            <a:ext cx="4113477" cy="1895015"/>
          </a:xfrm>
        </p:spPr>
        <p:txBody>
          <a:bodyPr/>
          <a:lstStyle>
            <a:lvl1pPr marL="127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3500" b="1" kern="1200" spc="-400" baseline="0" dirty="0">
                <a:ln w="19050">
                  <a:solidFill>
                    <a:schemeClr val="bg1"/>
                  </a:solidFill>
                </a:ln>
                <a:noFill/>
                <a:latin typeface="Vodafone Rg"/>
                <a:ea typeface="+mn-ea"/>
                <a:cs typeface="Vodafone Rg"/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85790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RED NUMBERE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1818" y="270834"/>
            <a:ext cx="4428132" cy="986466"/>
          </a:xfrm>
        </p:spPr>
        <p:txBody>
          <a:bodyPr anchor="t" anchorCtr="0">
            <a:noAutofit/>
          </a:bodyPr>
          <a:lstStyle>
            <a:lvl1pPr>
              <a:lnSpc>
                <a:spcPct val="85000"/>
              </a:lnSpc>
              <a:defRPr sz="3600" b="1" cap="none" baseline="0">
                <a:solidFill>
                  <a:schemeClr val="bg1"/>
                </a:solidFill>
                <a:latin typeface="Vodafone Rg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Insert Confidentiality Level in slide footer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9186831-9186-1A46-8C51-DF0C6926CA7C}" type="datetime4">
              <a:rPr lang="en-GB" smtClean="0"/>
              <a:t>16 June 2022</a:t>
            </a:fld>
            <a:endParaRPr lang="en-GB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251818" y="2817084"/>
            <a:ext cx="4113477" cy="1895015"/>
          </a:xfrm>
        </p:spPr>
        <p:txBody>
          <a:bodyPr/>
          <a:lstStyle>
            <a:lvl1pPr marL="127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3500" b="1" kern="1200" spc="-400" baseline="0" dirty="0">
                <a:ln w="19050">
                  <a:solidFill>
                    <a:schemeClr val="bg1"/>
                  </a:solidFill>
                </a:ln>
                <a:noFill/>
                <a:latin typeface="Vodafone Rg"/>
                <a:ea typeface="+mn-ea"/>
                <a:cs typeface="Vodafone Rg"/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66025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GRAD">
    <p:bg>
      <p:bgPr>
        <a:gradFill flip="none" rotWithShape="1">
          <a:gsLst>
            <a:gs pos="20000">
              <a:srgbClr val="820000"/>
            </a:gs>
            <a:gs pos="100000">
              <a:schemeClr val="accent1"/>
            </a:gs>
          </a:gsLst>
          <a:lin ang="198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2000" y="1851750"/>
            <a:ext cx="6840000" cy="1440000"/>
          </a:xfrm>
        </p:spPr>
        <p:txBody>
          <a:bodyPr anchor="ctr" anchorCtr="1">
            <a:noAutofit/>
          </a:bodyPr>
          <a:lstStyle>
            <a:lvl1pPr algn="ctr">
              <a:lnSpc>
                <a:spcPct val="85000"/>
              </a:lnSpc>
              <a:defRPr sz="3600" b="1" cap="none" baseline="0">
                <a:solidFill>
                  <a:schemeClr val="bg1"/>
                </a:solidFill>
                <a:latin typeface="Vodafone Rg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Insert Confidentiality Level in slide footer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1BC4EAA-71C0-7847-9938-ACF78B628920}" type="datetime4">
              <a:rPr lang="en-GB" smtClean="0"/>
              <a:t>16 June 2022</a:t>
            </a:fld>
            <a:endParaRPr lang="en-GB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219643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GREY">
    <p:bg>
      <p:bgPr>
        <a:solidFill>
          <a:srgbClr val="2528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2000" y="1851750"/>
            <a:ext cx="6840000" cy="1440000"/>
          </a:xfrm>
        </p:spPr>
        <p:txBody>
          <a:bodyPr anchor="ctr" anchorCtr="1">
            <a:noAutofit/>
          </a:bodyPr>
          <a:lstStyle>
            <a:lvl1pPr algn="ctr">
              <a:lnSpc>
                <a:spcPct val="85000"/>
              </a:lnSpc>
              <a:defRPr sz="3600" b="1" cap="none" baseline="0">
                <a:solidFill>
                  <a:schemeClr val="bg1"/>
                </a:solidFill>
                <a:latin typeface="Vodafone Rg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Insert Confidentiality Level in slide footer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0FC3112-9319-574E-965C-D7DBF43EF039}" type="datetime4">
              <a:rPr lang="en-GB" smtClean="0"/>
              <a:t>16 June 2022</a:t>
            </a:fld>
            <a:endParaRPr lang="en-GB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45710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RE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2000" y="1851750"/>
            <a:ext cx="6840000" cy="1440000"/>
          </a:xfrm>
        </p:spPr>
        <p:txBody>
          <a:bodyPr anchor="ctr" anchorCtr="1">
            <a:noAutofit/>
          </a:bodyPr>
          <a:lstStyle>
            <a:lvl1pPr algn="ctr">
              <a:lnSpc>
                <a:spcPct val="85000"/>
              </a:lnSpc>
              <a:defRPr sz="3600" b="1" cap="none" baseline="0">
                <a:solidFill>
                  <a:schemeClr val="bg1"/>
                </a:solidFill>
                <a:latin typeface="Vodafone Rg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Insert Confidentiality Level in slide footer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0F0E956-AEC0-6E47-82BA-82F9A6FC1D28}" type="datetime4">
              <a:rPr lang="en-GB" smtClean="0"/>
              <a:t>16 June 2022</a:t>
            </a:fld>
            <a:endParaRPr lang="en-GB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59423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50825" y="205978"/>
            <a:ext cx="6538913" cy="667479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368F5-E43E-7644-B2C0-CD46918E1917}" type="datetime4">
              <a:rPr lang="en-GB" smtClean="0"/>
              <a:t>16 June 2022</a:t>
            </a:fld>
            <a:endParaRPr lang="en-GB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Insert Confidentiality Level in slide footer </a:t>
            </a:r>
            <a:endParaRPr lang="en-GB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250825" y="873457"/>
            <a:ext cx="8642350" cy="360329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701649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277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07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4EAA0AA-2015-EC44-70E9-E107F2C120B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0824" y="3491969"/>
            <a:ext cx="3227221" cy="721268"/>
          </a:xfrm>
        </p:spPr>
        <p:txBody>
          <a:bodyPr anchor="t" anchorCtr="0">
            <a:noAutofit/>
          </a:bodyPr>
          <a:lstStyle>
            <a:lvl1pPr algn="l">
              <a:lnSpc>
                <a:spcPct val="85000"/>
              </a:lnSpc>
              <a:defRPr sz="26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0824" y="4089551"/>
            <a:ext cx="2087880" cy="682887"/>
          </a:xfrm>
        </p:spPr>
        <p:txBody>
          <a:bodyPr anchor="b" anchorCtr="0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600">
                <a:solidFill>
                  <a:schemeClr val="bg1"/>
                </a:solidFill>
                <a:latin typeface="Vodafone Lt" panose="020B060604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Insert Confidentiality Level in slide footer </a:t>
            </a:r>
          </a:p>
        </p:txBody>
      </p:sp>
    </p:spTree>
    <p:extLst>
      <p:ext uri="{BB962C8B-B14F-4D97-AF65-F5344CB8AC3E}">
        <p14:creationId xmlns:p14="http://schemas.microsoft.com/office/powerpoint/2010/main" val="310126907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lvl="0" algn="l"/>
            <a:r>
              <a:rPr lang="en-GB" dirty="0">
                <a:solidFill>
                  <a:schemeClr val="tx1"/>
                </a:solidFill>
              </a:rPr>
              <a:t>Insert Confidentiality Level in slide footer 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520E4CCE-5AAE-AE4C-B060-0037F2F4F0B0}" type="datetime4">
              <a:rPr lang="en-GB" smtClean="0"/>
              <a:t>16 June 2022</a:t>
            </a:fld>
            <a:endParaRPr lang="en-GB"/>
          </a:p>
        </p:txBody>
      </p:sp>
      <p:sp>
        <p:nvSpPr>
          <p:cNvPr id="3" name="Chart Placeholder 2"/>
          <p:cNvSpPr>
            <a:spLocks noGrp="1"/>
          </p:cNvSpPr>
          <p:nvPr>
            <p:ph type="chart" sz="quarter" idx="18"/>
          </p:nvPr>
        </p:nvSpPr>
        <p:spPr>
          <a:xfrm>
            <a:off x="4679950" y="876300"/>
            <a:ext cx="4213225" cy="36004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/>
              <a:t>Click icon to add chart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9"/>
          </p:nvPr>
        </p:nvSpPr>
        <p:spPr>
          <a:xfrm>
            <a:off x="250825" y="873125"/>
            <a:ext cx="4213225" cy="360362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83328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12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lvl="0" algn="l"/>
            <a:r>
              <a:rPr lang="en-GB" dirty="0">
                <a:solidFill>
                  <a:schemeClr val="tx1"/>
                </a:solidFill>
              </a:rPr>
              <a:t>Insert Confidentiality Level in slide footer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B6B66AD2-306D-7A4A-BE64-03A187C68A13}" type="datetime4">
              <a:rPr lang="en-GB" smtClean="0"/>
              <a:t>16 June 2022</a:t>
            </a:fld>
            <a:endParaRPr lang="en-GB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9864510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lvl="0" algn="l"/>
            <a:r>
              <a:rPr lang="en-GB" dirty="0">
                <a:solidFill>
                  <a:schemeClr val="tx1"/>
                </a:solidFill>
              </a:rPr>
              <a:t>Insert Confidentiality Level in slide footer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7001983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x3 Video placehol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edia Placeholder 4"/>
          <p:cNvSpPr>
            <a:spLocks noGrp="1"/>
          </p:cNvSpPr>
          <p:nvPr>
            <p:ph type="media" sz="quarter" idx="10" hasCustomPrompt="1"/>
          </p:nvPr>
        </p:nvSpPr>
        <p:spPr>
          <a:xfrm>
            <a:off x="1608401" y="266700"/>
            <a:ext cx="5927199" cy="4445399"/>
          </a:xfrm>
          <a:solidFill>
            <a:schemeClr val="tx1"/>
          </a:solidFill>
        </p:spPr>
        <p:txBody>
          <a:bodyPr lIns="72000" tIns="72000"/>
          <a:lstStyle>
            <a:lvl1pPr marL="0" indent="0">
              <a:buNone/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Insert 4x3 video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Insert Confidentiality Level in slide footer 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0F61F83-7858-3B44-A5D2-D6202632A1FB}" type="datetime4">
              <a:rPr lang="en-GB" smtClean="0"/>
              <a:t>16 June 2022</a:t>
            </a:fld>
            <a:endParaRPr lang="en-GB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47547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6x9 Video placehol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edia Placeholder 4"/>
          <p:cNvSpPr>
            <a:spLocks noGrp="1"/>
          </p:cNvSpPr>
          <p:nvPr>
            <p:ph type="media" sz="quarter" idx="10" hasCustomPrompt="1"/>
          </p:nvPr>
        </p:nvSpPr>
        <p:spPr>
          <a:xfrm>
            <a:off x="822325" y="266399"/>
            <a:ext cx="7499351" cy="4218385"/>
          </a:xfrm>
          <a:solidFill>
            <a:schemeClr val="tx1"/>
          </a:solidFill>
        </p:spPr>
        <p:txBody>
          <a:bodyPr lIns="72000" tIns="72000"/>
          <a:lstStyle>
            <a:lvl1pPr marL="0" indent="0">
              <a:buNone/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Insert 16x9 video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Insert Confidentiality Level in slide footer 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39C1523-9997-0346-BA33-5767E91BED4D}" type="datetime4">
              <a:rPr lang="en-GB" smtClean="0"/>
              <a:t>16 June 2022</a:t>
            </a:fld>
            <a:endParaRPr lang="en-GB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684077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frame 16x9 Video placehold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edia Placeholder 4"/>
          <p:cNvSpPr>
            <a:spLocks noGrp="1"/>
          </p:cNvSpPr>
          <p:nvPr>
            <p:ph type="media" sz="quarter" idx="10" hasCustomPrompt="1"/>
          </p:nvPr>
        </p:nvSpPr>
        <p:spPr>
          <a:xfrm>
            <a:off x="0" y="0"/>
            <a:ext cx="9144000" cy="5143500"/>
          </a:xfrm>
          <a:solidFill>
            <a:schemeClr val="tx1"/>
          </a:solidFill>
        </p:spPr>
        <p:txBody>
          <a:bodyPr lIns="72000" tIns="72000"/>
          <a:lstStyle>
            <a:lvl1pPr marL="0" indent="0">
              <a:buNone/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Insert full frame 16x9 video</a:t>
            </a:r>
          </a:p>
        </p:txBody>
      </p:sp>
    </p:spTree>
    <p:extLst>
      <p:ext uri="{BB962C8B-B14F-4D97-AF65-F5344CB8AC3E}">
        <p14:creationId xmlns:p14="http://schemas.microsoft.com/office/powerpoint/2010/main" val="121611759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ogether we can GRAD">
    <p:bg>
      <p:bgPr>
        <a:gradFill>
          <a:gsLst>
            <a:gs pos="20000">
              <a:srgbClr val="820000"/>
            </a:gs>
            <a:gs pos="100000">
              <a:schemeClr val="accent1"/>
            </a:gs>
          </a:gsLst>
          <a:lin ang="19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85C59AC-A296-DF4D-9A1F-F2DE00C680F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59200" y="2158950"/>
            <a:ext cx="1625600" cy="986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91164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ogether we can RE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85C59AC-A296-DF4D-9A1F-F2DE00C680F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59200" y="2158950"/>
            <a:ext cx="1625600" cy="986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17174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con GRAD">
    <p:bg>
      <p:bgPr>
        <a:gradFill>
          <a:gsLst>
            <a:gs pos="20000">
              <a:srgbClr val="820000"/>
            </a:gs>
            <a:gs pos="100000">
              <a:schemeClr val="accent1"/>
            </a:gs>
          </a:gsLst>
          <a:lin ang="19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80876" y="2180956"/>
            <a:ext cx="782248" cy="781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516144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con RE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80876" y="2180956"/>
            <a:ext cx="782248" cy="781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19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09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97D6856-E1EE-D36D-0CE2-7ED33229D65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0824" y="285207"/>
            <a:ext cx="3835713" cy="721268"/>
          </a:xfrm>
        </p:spPr>
        <p:txBody>
          <a:bodyPr anchor="t" anchorCtr="0">
            <a:noAutofit/>
          </a:bodyPr>
          <a:lstStyle>
            <a:lvl1pPr algn="l">
              <a:lnSpc>
                <a:spcPct val="85000"/>
              </a:lnSpc>
              <a:defRPr sz="26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0825" y="1184426"/>
            <a:ext cx="2087880" cy="682887"/>
          </a:xfrm>
        </p:spPr>
        <p:txBody>
          <a:bodyPr anchor="t" anchorCtr="0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600">
                <a:solidFill>
                  <a:schemeClr val="bg1"/>
                </a:solidFill>
                <a:latin typeface="Vodafone Lt" panose="020B060604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Insert Confidentiality Level in slide footer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0D39B86-6FC0-A150-B851-CBC5E39E0D3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1908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0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97D6856-E1EE-D36D-0CE2-7ED33229D65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0824" y="285207"/>
            <a:ext cx="4061819" cy="721268"/>
          </a:xfrm>
        </p:spPr>
        <p:txBody>
          <a:bodyPr anchor="t" anchorCtr="0">
            <a:noAutofit/>
          </a:bodyPr>
          <a:lstStyle>
            <a:lvl1pPr algn="l">
              <a:lnSpc>
                <a:spcPct val="85000"/>
              </a:lnSpc>
              <a:defRPr sz="26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0825" y="1184426"/>
            <a:ext cx="2087880" cy="682887"/>
          </a:xfrm>
        </p:spPr>
        <p:txBody>
          <a:bodyPr anchor="t" anchorCtr="0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600">
                <a:solidFill>
                  <a:schemeClr val="bg1"/>
                </a:solidFill>
                <a:latin typeface="Vodafone Lt" panose="020B060604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Insert Confidentiality Level in slide footer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0D39B86-6FC0-A150-B851-CBC5E39E0D3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218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1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97D6856-E1EE-D36D-0CE2-7ED33229D65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0824" y="285207"/>
            <a:ext cx="3716009" cy="721268"/>
          </a:xfrm>
        </p:spPr>
        <p:txBody>
          <a:bodyPr anchor="t" anchorCtr="0">
            <a:noAutofit/>
          </a:bodyPr>
          <a:lstStyle>
            <a:lvl1pPr algn="l">
              <a:lnSpc>
                <a:spcPct val="85000"/>
              </a:lnSpc>
              <a:defRPr sz="26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0825" y="1184426"/>
            <a:ext cx="2087880" cy="682887"/>
          </a:xfrm>
        </p:spPr>
        <p:txBody>
          <a:bodyPr anchor="t" anchorCtr="0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600">
                <a:solidFill>
                  <a:schemeClr val="bg1"/>
                </a:solidFill>
                <a:latin typeface="Vodafone Lt" panose="020B060604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Insert Confidentiality Level in slide footer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0D39B86-6FC0-A150-B851-CBC5E39E0D3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3878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2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4EAA0AA-2015-EC44-70E9-E107F2C120B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0824" y="3491969"/>
            <a:ext cx="3160719" cy="721268"/>
          </a:xfrm>
        </p:spPr>
        <p:txBody>
          <a:bodyPr anchor="t" anchorCtr="0">
            <a:noAutofit/>
          </a:bodyPr>
          <a:lstStyle>
            <a:lvl1pPr algn="l">
              <a:lnSpc>
                <a:spcPct val="85000"/>
              </a:lnSpc>
              <a:defRPr sz="26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0824" y="4089551"/>
            <a:ext cx="2087880" cy="682887"/>
          </a:xfrm>
        </p:spPr>
        <p:txBody>
          <a:bodyPr anchor="b" anchorCtr="0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600">
                <a:solidFill>
                  <a:schemeClr val="bg1"/>
                </a:solidFill>
                <a:latin typeface="Vodafone Lt" panose="020B060604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Insert Confidentiality Level in slide footer </a:t>
            </a:r>
          </a:p>
        </p:txBody>
      </p:sp>
    </p:spTree>
    <p:extLst>
      <p:ext uri="{BB962C8B-B14F-4D97-AF65-F5344CB8AC3E}">
        <p14:creationId xmlns:p14="http://schemas.microsoft.com/office/powerpoint/2010/main" val="24216582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3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97D6856-E1EE-D36D-0CE2-7ED33229D65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0823" y="285207"/>
            <a:ext cx="4048519" cy="721268"/>
          </a:xfrm>
        </p:spPr>
        <p:txBody>
          <a:bodyPr anchor="t" anchorCtr="0">
            <a:noAutofit/>
          </a:bodyPr>
          <a:lstStyle>
            <a:lvl1pPr algn="l">
              <a:lnSpc>
                <a:spcPct val="85000"/>
              </a:lnSpc>
              <a:defRPr sz="26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0825" y="1184426"/>
            <a:ext cx="2087880" cy="682887"/>
          </a:xfrm>
        </p:spPr>
        <p:txBody>
          <a:bodyPr anchor="t" anchorCtr="0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600">
                <a:solidFill>
                  <a:schemeClr val="bg1"/>
                </a:solidFill>
                <a:latin typeface="Vodafone Lt" panose="020B060604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Insert Confidentiality Level in slide footer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0D39B86-6FC0-A150-B851-CBC5E39E0D3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0869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14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97D6856-E1EE-D36D-0CE2-7ED33229D65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0823" y="285207"/>
            <a:ext cx="4048519" cy="721268"/>
          </a:xfrm>
        </p:spPr>
        <p:txBody>
          <a:bodyPr anchor="t" anchorCtr="0">
            <a:noAutofit/>
          </a:bodyPr>
          <a:lstStyle>
            <a:lvl1pPr algn="l">
              <a:lnSpc>
                <a:spcPct val="85000"/>
              </a:lnSpc>
              <a:defRPr sz="26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0825" y="1184426"/>
            <a:ext cx="2087880" cy="682887"/>
          </a:xfrm>
        </p:spPr>
        <p:txBody>
          <a:bodyPr anchor="t" anchorCtr="0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600">
                <a:solidFill>
                  <a:schemeClr val="bg1"/>
                </a:solidFill>
                <a:latin typeface="Vodafone Lt" panose="020B060604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Insert Confidentiality Level in slide footer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0D39B86-6FC0-A150-B851-CBC5E39E0D3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8602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96840" y="4547241"/>
            <a:ext cx="396335" cy="396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0825" y="205978"/>
            <a:ext cx="8635526" cy="66747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0825" y="873457"/>
            <a:ext cx="5886450" cy="360329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4365295" y="4713136"/>
            <a:ext cx="413410" cy="23888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defRPr sz="800">
                <a:solidFill>
                  <a:schemeClr val="tx1"/>
                </a:solidFill>
                <a:latin typeface="Vodafone Lt" panose="020B0606040202020204" pitchFamily="34" charset="0"/>
              </a:defRPr>
            </a:lvl1pPr>
          </a:lstStyle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253395" y="4712099"/>
            <a:ext cx="2087880" cy="23888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lang="en-IE" sz="800" kern="1200" dirty="0">
                <a:solidFill>
                  <a:schemeClr val="tx1"/>
                </a:solidFill>
                <a:latin typeface="Vodafone Lt" panose="020B0606040202020204" pitchFamily="34" charset="0"/>
                <a:ea typeface="+mn-ea"/>
                <a:cs typeface="+mn-cs"/>
              </a:defRPr>
            </a:lvl1pPr>
          </a:lstStyle>
          <a:p>
            <a:r>
              <a:rPr lang="en-GB"/>
              <a:t>Insert Confidentiality Level in slide footer 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"/>
          </p:nvPr>
        </p:nvSpPr>
        <p:spPr>
          <a:xfrm>
            <a:off x="6137275" y="4712099"/>
            <a:ext cx="2133600" cy="23888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>
              <a:defRPr lang="en-GB" sz="800" smtClean="0">
                <a:latin typeface="Vodafone Lt" panose="020B0606040202020204" pitchFamily="34" charset="0"/>
              </a:defRPr>
            </a:lvl1pPr>
          </a:lstStyle>
          <a:p>
            <a:fld id="{BDDBAA49-6CB8-054C-996A-16DA1E81284C}" type="datetime4">
              <a:rPr lang="en-GB" smtClean="0"/>
              <a:pPr/>
              <a:t>16 June 2022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43687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67" r:id="rId2"/>
    <p:sldLayoutId id="2147483770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  <p:sldLayoutId id="2147483781" r:id="rId12"/>
    <p:sldLayoutId id="2147483782" r:id="rId13"/>
    <p:sldLayoutId id="2147483783" r:id="rId14"/>
    <p:sldLayoutId id="2147483784" r:id="rId15"/>
    <p:sldLayoutId id="2147483786" r:id="rId16"/>
    <p:sldLayoutId id="2147483787" r:id="rId17"/>
    <p:sldLayoutId id="2147483789" r:id="rId18"/>
    <p:sldLayoutId id="2147483790" r:id="rId19"/>
    <p:sldLayoutId id="2147483791" r:id="rId20"/>
    <p:sldLayoutId id="2147483792" r:id="rId21"/>
    <p:sldLayoutId id="2147483793" r:id="rId22"/>
    <p:sldLayoutId id="2147483675" r:id="rId23"/>
    <p:sldLayoutId id="2147483758" r:id="rId24"/>
    <p:sldLayoutId id="2147483759" r:id="rId25"/>
    <p:sldLayoutId id="2147483760" r:id="rId26"/>
    <p:sldLayoutId id="2147483761" r:id="rId27"/>
    <p:sldLayoutId id="2147483762" r:id="rId28"/>
    <p:sldLayoutId id="2147483650" r:id="rId29"/>
    <p:sldLayoutId id="2147483709" r:id="rId30"/>
    <p:sldLayoutId id="2147483654" r:id="rId31"/>
    <p:sldLayoutId id="2147483660" r:id="rId32"/>
    <p:sldLayoutId id="2147483666" r:id="rId33"/>
    <p:sldLayoutId id="2147483667" r:id="rId34"/>
    <p:sldLayoutId id="2147483708" r:id="rId35"/>
    <p:sldLayoutId id="2147483763" r:id="rId36"/>
    <p:sldLayoutId id="2147483764" r:id="rId37"/>
    <p:sldLayoutId id="2147483701" r:id="rId38"/>
    <p:sldLayoutId id="2147483765" r:id="rId39"/>
  </p:sldLayoutIdLst>
  <p:hf hd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b="1" kern="1200">
          <a:solidFill>
            <a:schemeClr val="accent1"/>
          </a:solidFill>
          <a:latin typeface="Vodafone Rg" pitchFamily="34" charset="0"/>
          <a:ea typeface="+mj-ea"/>
          <a:cs typeface="+mj-cs"/>
        </a:defRPr>
      </a:lvl1pPr>
    </p:titleStyle>
    <p:bodyStyle>
      <a:lvl1pPr marL="138113" indent="-138113" algn="l" defTabSz="914400" rtl="0" eaLnBrk="1" latinLnBrk="0" hangingPunct="1">
        <a:spcBef>
          <a:spcPts val="0"/>
        </a:spcBef>
        <a:spcAft>
          <a:spcPts val="600"/>
        </a:spcAft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Vodafone Rg" pitchFamily="34" charset="0"/>
          <a:ea typeface="+mn-ea"/>
          <a:cs typeface="+mn-cs"/>
        </a:defRPr>
      </a:lvl1pPr>
      <a:lvl2pPr marL="347663" indent="-147638" algn="l" defTabSz="914400" rtl="0" eaLnBrk="1" latinLnBrk="0" hangingPunct="1">
        <a:spcBef>
          <a:spcPts val="0"/>
        </a:spcBef>
        <a:spcAft>
          <a:spcPts val="300"/>
        </a:spcAft>
        <a:buClr>
          <a:schemeClr val="accent1"/>
        </a:buClr>
        <a:buFont typeface="Calibri" pitchFamily="34" charset="0"/>
        <a:buChar char="–"/>
        <a:defRPr sz="1400" kern="1200">
          <a:solidFill>
            <a:schemeClr val="tx1"/>
          </a:solidFill>
          <a:latin typeface="Vodafone Rg" pitchFamily="34" charset="0"/>
          <a:ea typeface="+mn-ea"/>
          <a:cs typeface="+mn-cs"/>
        </a:defRPr>
      </a:lvl2pPr>
      <a:lvl3pPr marL="385763" indent="146050" algn="l" defTabSz="914400" rtl="0" eaLnBrk="1" latinLnBrk="0" hangingPunct="1">
        <a:spcBef>
          <a:spcPts val="0"/>
        </a:spcBef>
        <a:spcAft>
          <a:spcPts val="300"/>
        </a:spcAft>
        <a:buClr>
          <a:schemeClr val="accent1"/>
        </a:buClr>
        <a:buFont typeface="Calibri" pitchFamily="34" charset="0"/>
        <a:buChar char="–"/>
        <a:defRPr sz="1400" kern="1200">
          <a:solidFill>
            <a:schemeClr val="tx1"/>
          </a:solidFill>
          <a:latin typeface="Vodafone Rg" pitchFamily="34" charset="0"/>
          <a:ea typeface="+mn-ea"/>
          <a:cs typeface="+mn-cs"/>
        </a:defRPr>
      </a:lvl3pPr>
      <a:lvl4pPr marL="717550" indent="-150813" algn="l" defTabSz="914400" rtl="0" eaLnBrk="1" latinLnBrk="0" hangingPunct="1">
        <a:spcBef>
          <a:spcPct val="20000"/>
        </a:spcBef>
        <a:buClr>
          <a:schemeClr val="accent1"/>
        </a:buClr>
        <a:buFont typeface="Calibri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-161925" algn="l" defTabSz="914400" rtl="0" eaLnBrk="1" latinLnBrk="0" hangingPunct="1">
        <a:spcBef>
          <a:spcPct val="20000"/>
        </a:spcBef>
        <a:buClr>
          <a:schemeClr val="accent1"/>
        </a:buClr>
        <a:buFont typeface="Calibri" pitchFamily="34" charset="0"/>
        <a:buChar char="–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158" userDrawn="1">
          <p15:clr>
            <a:srgbClr val="F26B43"/>
          </p15:clr>
        </p15:guide>
        <p15:guide id="3" orient="horz" pos="2820" userDrawn="1">
          <p15:clr>
            <a:srgbClr val="F26B43"/>
          </p15:clr>
        </p15:guide>
        <p15:guide id="4" pos="5602" userDrawn="1">
          <p15:clr>
            <a:srgbClr val="F26B43"/>
          </p15:clr>
        </p15:guide>
        <p15:guide id="5" pos="2812" userDrawn="1">
          <p15:clr>
            <a:srgbClr val="F26B43"/>
          </p15:clr>
        </p15:guide>
        <p15:guide id="6" pos="2948" userDrawn="1">
          <p15:clr>
            <a:srgbClr val="F26B43"/>
          </p15:clr>
        </p15:guide>
        <p15:guide id="7" orient="horz" pos="55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0824" y="3491969"/>
            <a:ext cx="4213226" cy="721268"/>
          </a:xfrm>
        </p:spPr>
        <p:txBody>
          <a:bodyPr/>
          <a:lstStyle/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over two lines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4" y="4089551"/>
            <a:ext cx="2087880" cy="682887"/>
          </a:xfrm>
        </p:spPr>
        <p:txBody>
          <a:bodyPr/>
          <a:lstStyle/>
          <a:p>
            <a:r>
              <a:rPr lang="en-GB" dirty="0"/>
              <a:t>Presented by</a:t>
            </a:r>
            <a:br>
              <a:rPr lang="en-GB" dirty="0"/>
            </a:br>
            <a:r>
              <a:rPr lang="en-GB" dirty="0"/>
              <a:t>00 Month 0000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5EA8C7-5F81-CB46-B8B8-59BB57C998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53395" y="4712099"/>
            <a:ext cx="2087880" cy="238889"/>
          </a:xfrm>
        </p:spPr>
        <p:txBody>
          <a:bodyPr/>
          <a:lstStyle/>
          <a:p>
            <a:r>
              <a:rPr lang="en-GB"/>
              <a:t>Insert Confidentiality Level in slide footer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6771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over two lines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Presented by</a:t>
            </a:r>
            <a:br>
              <a:rPr lang="en-GB" dirty="0"/>
            </a:br>
            <a:r>
              <a:rPr lang="en-GB" dirty="0"/>
              <a:t>00 Month 0000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5EA8C7-5F81-CB46-B8B8-59BB57C998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Insert Confidentiality Level in slide footer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27287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over two lines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Presented by</a:t>
            </a:r>
            <a:br>
              <a:rPr lang="en-GB" dirty="0"/>
            </a:br>
            <a:r>
              <a:rPr lang="en-GB" dirty="0"/>
              <a:t>00 Month 0000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5EA8C7-5F81-CB46-B8B8-59BB57C998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Insert Confidentiality Level in slide footer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28417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over two lines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Presented by</a:t>
            </a:r>
            <a:br>
              <a:rPr lang="en-GB" dirty="0"/>
            </a:br>
            <a:r>
              <a:rPr lang="en-GB" dirty="0"/>
              <a:t>00 Month 0000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5EA8C7-5F81-CB46-B8B8-59BB57C998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Insert Confidentiality Level in slide footer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69478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over two lines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Presented by</a:t>
            </a:r>
            <a:br>
              <a:rPr lang="en-GB" dirty="0"/>
            </a:br>
            <a:r>
              <a:rPr lang="en-GB" dirty="0"/>
              <a:t>00 Month 0000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5EA8C7-5F81-CB46-B8B8-59BB57C998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Insert Confidentiality Level in slide footer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66492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over two lines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Presented by</a:t>
            </a:r>
            <a:br>
              <a:rPr lang="en-GB" dirty="0"/>
            </a:br>
            <a:r>
              <a:rPr lang="en-GB" dirty="0"/>
              <a:t>00 Month 0000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5EA8C7-5F81-CB46-B8B8-59BB57C998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Insert Confidentiality Level in slide footer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88111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over two lines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Presented by</a:t>
            </a:r>
            <a:br>
              <a:rPr lang="en-GB" dirty="0"/>
            </a:br>
            <a:r>
              <a:rPr lang="en-GB" dirty="0"/>
              <a:t>00 Month 0000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5EA8C7-5F81-CB46-B8B8-59BB57C998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Insert Confidentiality Level in slide footer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35440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over two lines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Presented by</a:t>
            </a:r>
            <a:br>
              <a:rPr lang="en-GB" dirty="0"/>
            </a:br>
            <a:r>
              <a:rPr lang="en-GB" dirty="0"/>
              <a:t>00 Month 0000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5EA8C7-5F81-CB46-B8B8-59BB57C998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Insert Confidentiality Level in slide footer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97212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over two lines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Presented by</a:t>
            </a:r>
            <a:br>
              <a:rPr lang="en-GB" dirty="0"/>
            </a:br>
            <a:r>
              <a:rPr lang="en-GB" dirty="0"/>
              <a:t>00 Month 0000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5EA8C7-5F81-CB46-B8B8-59BB57C998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Insert Confidentiality Level in slide footer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47653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over two lines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Presented by</a:t>
            </a:r>
            <a:br>
              <a:rPr lang="en-GB" dirty="0"/>
            </a:br>
            <a:r>
              <a:rPr lang="en-GB" dirty="0"/>
              <a:t>00 Month 0000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5EA8C7-5F81-CB46-B8B8-59BB57C998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Insert Confidentiality Level in slide footer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3141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over two lines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Presented by</a:t>
            </a:r>
            <a:br>
              <a:rPr lang="en-GB" dirty="0"/>
            </a:br>
            <a:r>
              <a:rPr lang="en-GB" dirty="0"/>
              <a:t>00 Month 0000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5EA8C7-5F81-CB46-B8B8-59BB57C998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Insert Confidentiality Level in slide footer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11775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over two lines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Presented by</a:t>
            </a:r>
            <a:br>
              <a:rPr lang="en-GB" dirty="0"/>
            </a:br>
            <a:r>
              <a:rPr lang="en-GB" dirty="0"/>
              <a:t>00 Month 0000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5EA8C7-5F81-CB46-B8B8-59BB57C998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Insert Confidentiality Level in slide footer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58865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over two lines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Presented by</a:t>
            </a:r>
            <a:br>
              <a:rPr lang="en-GB" dirty="0"/>
            </a:br>
            <a:r>
              <a:rPr lang="en-GB" dirty="0"/>
              <a:t>00 Month 0000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5EA8C7-5F81-CB46-B8B8-59BB57C998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Insert Confidentiality Level in slide footer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70297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over two lines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Presented by</a:t>
            </a:r>
            <a:br>
              <a:rPr lang="en-GB" dirty="0"/>
            </a:br>
            <a:r>
              <a:rPr lang="en-GB" dirty="0"/>
              <a:t>00 Month 0000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5EA8C7-5F81-CB46-B8B8-59BB57C998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Insert Confidentiality Level in slide footer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00709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over two lines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Presented by</a:t>
            </a:r>
            <a:br>
              <a:rPr lang="en-GB" dirty="0"/>
            </a:br>
            <a:r>
              <a:rPr lang="en-GB" dirty="0"/>
              <a:t>00 Month 0000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5EA8C7-5F81-CB46-B8B8-59BB57C998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Insert Confidentiality Level in slide footer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33960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over two lines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Presented by</a:t>
            </a:r>
            <a:br>
              <a:rPr lang="en-GB" dirty="0"/>
            </a:br>
            <a:r>
              <a:rPr lang="en-GB" dirty="0"/>
              <a:t>00 Month 0000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5EA8C7-5F81-CB46-B8B8-59BB57C998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Insert Confidentiality Level in slide footer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09480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over two lines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Presented by</a:t>
            </a:r>
            <a:br>
              <a:rPr lang="en-GB" dirty="0"/>
            </a:br>
            <a:r>
              <a:rPr lang="en-GB" dirty="0"/>
              <a:t>00 Month 0000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5EA8C7-5F81-CB46-B8B8-59BB57C998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Insert Confidentiality Level in slide footer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40510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over two lines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Presented by</a:t>
            </a:r>
            <a:br>
              <a:rPr lang="en-GB" dirty="0"/>
            </a:br>
            <a:r>
              <a:rPr lang="en-GB" dirty="0"/>
              <a:t>00 Month 0000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5EA8C7-5F81-CB46-B8B8-59BB57C998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Insert Confidentiality Level in slide footer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08461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over two lines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Presented by</a:t>
            </a:r>
            <a:br>
              <a:rPr lang="en-GB" dirty="0"/>
            </a:br>
            <a:r>
              <a:rPr lang="en-GB" dirty="0"/>
              <a:t>00 Month 0000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5EA8C7-5F81-CB46-B8B8-59BB57C998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Insert Confidentiality Level in slide footer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83349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over two lines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Presented by</a:t>
            </a:r>
            <a:br>
              <a:rPr lang="en-GB" dirty="0"/>
            </a:br>
            <a:r>
              <a:rPr lang="en-GB" dirty="0"/>
              <a:t>00 Month 0000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5EA8C7-5F81-CB46-B8B8-59BB57C998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Insert Confidentiality Level in slide footer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42296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over two lines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Presented by</a:t>
            </a:r>
            <a:br>
              <a:rPr lang="en-GB" dirty="0"/>
            </a:br>
            <a:r>
              <a:rPr lang="en-GB" dirty="0"/>
              <a:t>00 Month 0000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5EA8C7-5F81-CB46-B8B8-59BB57C998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Insert Confidentiality Level in slide footer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76636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over two lines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Presented by</a:t>
            </a:r>
            <a:br>
              <a:rPr lang="en-GB" dirty="0"/>
            </a:br>
            <a:r>
              <a:rPr lang="en-GB" dirty="0"/>
              <a:t>00 Month 0000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5EA8C7-5F81-CB46-B8B8-59BB57C998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Insert Confidentiality Level in slide footer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90740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Vodafone">
  <a:themeElements>
    <a:clrScheme name="Vodafone 2021">
      <a:dk1>
        <a:srgbClr val="000000"/>
      </a:dk1>
      <a:lt1>
        <a:srgbClr val="FFFFFF"/>
      </a:lt1>
      <a:dk2>
        <a:srgbClr val="5E2750"/>
      </a:dk2>
      <a:lt2>
        <a:srgbClr val="545759"/>
      </a:lt2>
      <a:accent1>
        <a:srgbClr val="E60000"/>
      </a:accent1>
      <a:accent2>
        <a:srgbClr val="A8B400"/>
      </a:accent2>
      <a:accent3>
        <a:srgbClr val="9C2AA0"/>
      </a:accent3>
      <a:accent4>
        <a:srgbClr val="EB9700"/>
      </a:accent4>
      <a:accent5>
        <a:srgbClr val="00B0CA"/>
      </a:accent5>
      <a:accent6>
        <a:srgbClr val="FECB00"/>
      </a:accent6>
      <a:hlink>
        <a:srgbClr val="E60000"/>
      </a:hlink>
      <a:folHlink>
        <a:srgbClr val="E60000"/>
      </a:folHlink>
    </a:clrScheme>
    <a:fontScheme name="Vodafone">
      <a:majorFont>
        <a:latin typeface="Vodafone Rg"/>
        <a:ea typeface=""/>
        <a:cs typeface=""/>
      </a:majorFont>
      <a:minorFont>
        <a:latin typeface="Vodafone Rg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25400" cap="flat" cmpd="sng" algn="ctr">
          <a:noFill/>
          <a:prstDash val="solid"/>
        </a:ln>
        <a:effectLst/>
      </a:spPr>
      <a:bodyPr spcFirstLastPara="0" vert="horz" wrap="square" lIns="6350" tIns="6350" rIns="6350" bIns="6350" numCol="1" spcCol="1270" rtlCol="0" anchor="ctr" anchorCtr="0">
        <a:noAutofit/>
      </a:bodyPr>
      <a:lstStyle>
        <a:defPPr algn="ctr" defTabSz="444500">
          <a:lnSpc>
            <a:spcPct val="90000"/>
          </a:lnSpc>
          <a:spcBef>
            <a:spcPct val="0"/>
          </a:spcBef>
          <a:spcAft>
            <a:spcPct val="35000"/>
          </a:spcAft>
          <a:defRPr sz="1000" kern="1200" dirty="0" smtClean="0">
            <a:solidFill>
              <a:srgbClr val="34342B"/>
            </a:solidFill>
            <a:latin typeface="Vodafone Rg" pitchFamily="34" charset="0"/>
            <a:ea typeface="+mn-ea"/>
            <a:cs typeface="+mn-cs"/>
          </a:defRPr>
        </a:defPPr>
      </a:lstStyle>
      <a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a:style>
    </a:spDef>
    <a:txDef>
      <a:spPr/>
      <a:bodyPr wrap="square" lIns="0" tIns="0" rIns="0" bIns="0" rtlCol="0">
        <a:noAutofit/>
      </a:bodyPr>
      <a:lstStyle>
        <a:defPPr marL="0" indent="0">
          <a:buFont typeface="Arial" pitchFamily="34" charset="0"/>
          <a:buNone/>
          <a:defRPr dirty="0" smtClean="0">
            <a:latin typeface="Vodafone Rg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VF_PowerPoint_Template_2022_V1" id="{DA2CE106-DF4F-1B41-9017-743EF8E26986}" vid="{8F3548B1-9B4A-6C4F-B8E7-F928BB0AC99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767</TotalTime>
  <Words>396</Words>
  <Application>Microsoft Macintosh PowerPoint</Application>
  <PresentationFormat>On-screen Show (16:9)</PresentationFormat>
  <Paragraphs>66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Vodafone Lt</vt:lpstr>
      <vt:lpstr>Vodafone Rg</vt:lpstr>
      <vt:lpstr>Vodafone</vt:lpstr>
      <vt:lpstr>Presentation title over two lines</vt:lpstr>
      <vt:lpstr>Presentation title over two lines</vt:lpstr>
      <vt:lpstr>Presentation title over two lines</vt:lpstr>
      <vt:lpstr>Presentation title over two lines</vt:lpstr>
      <vt:lpstr>Presentation title over two lines</vt:lpstr>
      <vt:lpstr>Presentation title over two lines</vt:lpstr>
      <vt:lpstr>Presentation title over two lines</vt:lpstr>
      <vt:lpstr>Presentation title over two lines</vt:lpstr>
      <vt:lpstr>Presentation title over two lines</vt:lpstr>
      <vt:lpstr>Presentation title over two lines</vt:lpstr>
      <vt:lpstr>Presentation title over two lines</vt:lpstr>
      <vt:lpstr>Presentation title over two lines</vt:lpstr>
      <vt:lpstr>Presentation title over two lines</vt:lpstr>
      <vt:lpstr>Presentation title over two lines</vt:lpstr>
      <vt:lpstr>Presentation title over two lines</vt:lpstr>
      <vt:lpstr>Presentation title over two lines</vt:lpstr>
      <vt:lpstr>Presentation title over two lines</vt:lpstr>
      <vt:lpstr>Presentation title over two lines</vt:lpstr>
      <vt:lpstr>Presentation title over two lines</vt:lpstr>
      <vt:lpstr>Presentation title over two lines</vt:lpstr>
      <vt:lpstr>Presentation title over two lines</vt:lpstr>
      <vt:lpstr>Presentation title over two lines</vt:lpstr>
    </vt:vector>
  </TitlesOfParts>
  <Manager/>
  <Company>Vodafone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Template 2022</dc:title>
  <dc:subject/>
  <dc:creator/>
  <cp:keywords/>
  <dc:description/>
  <cp:lastModifiedBy>Clive Boyland</cp:lastModifiedBy>
  <cp:revision>42</cp:revision>
  <cp:lastPrinted>2011-08-30T12:20:26Z</cp:lastPrinted>
  <dcterms:created xsi:type="dcterms:W3CDTF">2021-03-16T17:41:37Z</dcterms:created>
  <dcterms:modified xsi:type="dcterms:W3CDTF">2022-06-16T14:49:09Z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NewReviewCycle">
    <vt:lpwstr/>
  </property>
</Properties>
</file>

<file path=docProps/thumbnail.jpeg>
</file>